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5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65" r:id="rId8"/>
    <p:sldId id="268" r:id="rId9"/>
    <p:sldId id="267" r:id="rId10"/>
    <p:sldId id="266" r:id="rId11"/>
    <p:sldId id="272" r:id="rId12"/>
    <p:sldId id="264" r:id="rId13"/>
    <p:sldId id="271" r:id="rId14"/>
    <p:sldId id="270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993"/>
    <a:srgbClr val="FF575E"/>
    <a:srgbClr val="FFA7BD"/>
    <a:srgbClr val="FFA2BF"/>
    <a:srgbClr val="FAC9D0"/>
    <a:srgbClr val="B91200"/>
    <a:srgbClr val="D52C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0"/>
  </p:normalViewPr>
  <p:slideViewPr>
    <p:cSldViewPr snapToGrid="0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914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807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74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07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9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72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098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430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66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206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9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03F93-7112-F948-B928-F53AFF87A3DD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C12ED-88A0-E240-A9D6-D089412D8E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512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399" r:id="rId4"/>
    <p:sldLayoutId id="2147484400" r:id="rId5"/>
    <p:sldLayoutId id="2147484401" r:id="rId6"/>
    <p:sldLayoutId id="2147484402" r:id="rId7"/>
    <p:sldLayoutId id="2147484403" r:id="rId8"/>
    <p:sldLayoutId id="2147484404" r:id="rId9"/>
    <p:sldLayoutId id="2147484405" r:id="rId10"/>
    <p:sldLayoutId id="21474844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AF920C-02A7-28A8-2061-C5F060051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11" y="862014"/>
            <a:ext cx="8854415" cy="3268520"/>
          </a:xfrm>
        </p:spPr>
        <p:txBody>
          <a:bodyPr>
            <a:normAutofit/>
          </a:bodyPr>
          <a:lstStyle/>
          <a:p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Relationship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Netflix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Usage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4800" b="1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Daily Activity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3A0DB42-47E2-9E38-33D0-A6F04D92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3719" y="5418102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rgbClr val="FFFFFF"/>
                </a:solidFill>
              </a:rPr>
              <a:t>Habibe Köseoğlu </a:t>
            </a:r>
          </a:p>
          <a:p>
            <a:pPr algn="r"/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6" name="Resim 5" descr="metin, diyagram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65BDC4D2-DF69-F2DD-52FC-8842A38D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9" y="289157"/>
            <a:ext cx="5809316" cy="400212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5CEDCD7-0D73-2726-8BA0-059B7999C88F}"/>
              </a:ext>
            </a:extLst>
          </p:cNvPr>
          <p:cNvSpPr txBox="1"/>
          <p:nvPr/>
        </p:nvSpPr>
        <p:spPr>
          <a:xfrm>
            <a:off x="7332632" y="289157"/>
            <a:ext cx="40382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 err="1"/>
              <a:t>This</a:t>
            </a:r>
            <a:r>
              <a:rPr lang="tr-TR" sz="3200" dirty="0"/>
              <a:t> </a:t>
            </a:r>
            <a:r>
              <a:rPr lang="tr-TR" sz="3200" dirty="0" err="1"/>
              <a:t>pie</a:t>
            </a:r>
            <a:r>
              <a:rPr lang="tr-TR" sz="3200" dirty="0"/>
              <a:t> </a:t>
            </a:r>
            <a:r>
              <a:rPr lang="tr-TR" sz="3200" dirty="0" err="1"/>
              <a:t>chart</a:t>
            </a:r>
            <a:r>
              <a:rPr lang="tr-TR" sz="3200" dirty="0"/>
              <a:t> </a:t>
            </a:r>
            <a:r>
              <a:rPr lang="tr-TR" sz="3200" dirty="0" err="1"/>
              <a:t>shows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proportion</a:t>
            </a:r>
            <a:r>
              <a:rPr lang="tr-TR" sz="3200" dirty="0"/>
              <a:t> of total step </a:t>
            </a:r>
            <a:r>
              <a:rPr lang="tr-TR" sz="3200" dirty="0" err="1"/>
              <a:t>counts</a:t>
            </a:r>
            <a:r>
              <a:rPr lang="tr-TR" sz="3200" dirty="0"/>
              <a:t> </a:t>
            </a:r>
            <a:r>
              <a:rPr lang="tr-TR" sz="3200" dirty="0" err="1"/>
              <a:t>by</a:t>
            </a:r>
            <a:r>
              <a:rPr lang="tr-TR" sz="3200" dirty="0"/>
              <a:t> </a:t>
            </a:r>
            <a:r>
              <a:rPr lang="tr-TR" sz="3200" dirty="0" err="1"/>
              <a:t>month</a:t>
            </a:r>
            <a:r>
              <a:rPr lang="tr-TR" sz="3200" dirty="0"/>
              <a:t>.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DBD01CC-E56A-00B2-C89A-FD3F9F7ABCDB}"/>
              </a:ext>
            </a:extLst>
          </p:cNvPr>
          <p:cNvSpPr txBox="1"/>
          <p:nvPr/>
        </p:nvSpPr>
        <p:spPr>
          <a:xfrm>
            <a:off x="1424150" y="4587492"/>
            <a:ext cx="37351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/>
              <a:t>Here </a:t>
            </a:r>
            <a:r>
              <a:rPr lang="tr-TR" sz="3200" dirty="0" err="1"/>
              <a:t>we</a:t>
            </a:r>
            <a:r>
              <a:rPr lang="tr-TR" sz="3200" dirty="0"/>
              <a:t> </a:t>
            </a:r>
            <a:r>
              <a:rPr lang="tr-TR" sz="3200" dirty="0" err="1"/>
              <a:t>have</a:t>
            </a:r>
            <a:r>
              <a:rPr lang="tr-TR" sz="3200" dirty="0"/>
              <a:t> </a:t>
            </a:r>
            <a:r>
              <a:rPr lang="tr-TR" sz="3200" dirty="0" err="1"/>
              <a:t>frequency</a:t>
            </a:r>
            <a:r>
              <a:rPr lang="tr-TR" sz="3200" dirty="0"/>
              <a:t> of </a:t>
            </a:r>
            <a:r>
              <a:rPr lang="tr-TR" sz="3200" dirty="0" err="1"/>
              <a:t>daily</a:t>
            </a:r>
            <a:r>
              <a:rPr lang="tr-TR" sz="3200" dirty="0"/>
              <a:t> step </a:t>
            </a:r>
            <a:r>
              <a:rPr lang="tr-TR" sz="3200" dirty="0" err="1"/>
              <a:t>counts</a:t>
            </a:r>
            <a:r>
              <a:rPr lang="tr-TR" sz="3200" dirty="0"/>
              <a:t>.</a:t>
            </a:r>
          </a:p>
        </p:txBody>
      </p:sp>
      <p:pic>
        <p:nvPicPr>
          <p:cNvPr id="18" name="Resim 17" descr="metin, ekran görüntüsü, diyagram, daire içeren bir resim&#10;&#10;Açıklama otomatik olarak oluşturuldu">
            <a:extLst>
              <a:ext uri="{FF2B5EF4-FFF2-40B4-BE49-F238E27FC236}">
                <a16:creationId xmlns:a16="http://schemas.microsoft.com/office/drawing/2014/main" id="{695CA8C3-2931-26D8-0CE1-5A3668FC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860" y="1961500"/>
            <a:ext cx="5185185" cy="4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8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258183" y="215151"/>
            <a:ext cx="11435379" cy="1151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analyzed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see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ralation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daily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step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counts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viewing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activity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by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showing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them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plot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F109CFF5-E1A8-0C0B-24D5-C0AF519D9949}"/>
              </a:ext>
            </a:extLst>
          </p:cNvPr>
          <p:cNvSpPr txBox="1">
            <a:spLocks/>
          </p:cNvSpPr>
          <p:nvPr/>
        </p:nvSpPr>
        <p:spPr>
          <a:xfrm>
            <a:off x="378310" y="5669273"/>
            <a:ext cx="11435379" cy="1151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When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variables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has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zero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value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 of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day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eliminated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proper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calculation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pic>
        <p:nvPicPr>
          <p:cNvPr id="9" name="Resim 8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56A4C435-FB5B-7E5B-3D23-DD8690F1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4" y="1388775"/>
            <a:ext cx="9039831" cy="42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9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5" name="Resim 4" descr="metin, 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5ECDD33C-DA3F-749A-29AB-C7D24A0F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5" y="629791"/>
            <a:ext cx="5734523" cy="5598418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51C25283-41DC-C94F-F8CA-C23101F6570E}"/>
              </a:ext>
            </a:extLst>
          </p:cNvPr>
          <p:cNvSpPr txBox="1">
            <a:spLocks/>
          </p:cNvSpPr>
          <p:nvPr/>
        </p:nvSpPr>
        <p:spPr>
          <a:xfrm>
            <a:off x="7110804" y="2052021"/>
            <a:ext cx="4615031" cy="2753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Here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can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see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some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other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visualization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examples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better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understanding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527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7232965F-ABE7-62FC-9874-7A871F3CC971}"/>
              </a:ext>
            </a:extLst>
          </p:cNvPr>
          <p:cNvSpPr txBox="1">
            <a:spLocks/>
          </p:cNvSpPr>
          <p:nvPr/>
        </p:nvSpPr>
        <p:spPr>
          <a:xfrm>
            <a:off x="7198886" y="2064182"/>
            <a:ext cx="4774375" cy="22375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It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looks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like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there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a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step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counts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screen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view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activity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pic>
        <p:nvPicPr>
          <p:cNvPr id="6" name="Resim 5" descr="ekran görüntüsü, diyagram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78D63F76-BD6A-2516-6807-E93D74D8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4" y="655258"/>
            <a:ext cx="5530094" cy="55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C1441B7-8170-4829-91AD-DECC46014725}"/>
              </a:ext>
            </a:extLst>
          </p:cNvPr>
          <p:cNvSpPr txBox="1">
            <a:spLocks/>
          </p:cNvSpPr>
          <p:nvPr/>
        </p:nvSpPr>
        <p:spPr>
          <a:xfrm>
            <a:off x="1042934" y="0"/>
            <a:ext cx="10106132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However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reject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/fail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reject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null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hypothesis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do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further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analysis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by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identifying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coefficient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p-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endParaRPr lang="tr-TR" sz="32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Because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nonlinear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relationship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variables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, I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used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Spearman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identify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variables</a:t>
            </a:r>
            <a:r>
              <a:rPr lang="tr-TR" sz="32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pic>
        <p:nvPicPr>
          <p:cNvPr id="5" name="Resim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76720644-0DAB-2FC8-4D7D-4DE396C5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96" y="1516755"/>
            <a:ext cx="607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C1441B7-8170-4829-91AD-DECC46014725}"/>
              </a:ext>
            </a:extLst>
          </p:cNvPr>
          <p:cNvSpPr txBox="1">
            <a:spLocks/>
          </p:cNvSpPr>
          <p:nvPr/>
        </p:nvSpPr>
        <p:spPr>
          <a:xfrm>
            <a:off x="1061142" y="0"/>
            <a:ext cx="10069716" cy="3127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found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Spearman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correlation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as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: 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-0.1527 (p-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value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: 0.0386)</a:t>
            </a:r>
          </a:p>
          <a:p>
            <a:pPr algn="l"/>
            <a:endParaRPr lang="tr-TR" sz="30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It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suggests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there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a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weak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negative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correlation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between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variables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and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relationship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statistically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significant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because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p-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value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less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000" dirty="0" err="1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than</a:t>
            </a:r>
            <a:r>
              <a:rPr lang="tr-TR" sz="3000" dirty="0">
                <a:solidFill>
                  <a:schemeClr val="bg1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0.05. </a:t>
            </a:r>
          </a:p>
          <a:p>
            <a:pPr algn="l"/>
            <a:endParaRPr lang="tr-TR" sz="30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l"/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This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indicates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there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is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likely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some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degree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of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monotonic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relationship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between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0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variables</a:t>
            </a:r>
            <a:r>
              <a:rPr lang="tr-TR" sz="3000" b="0" i="0" u="none" strike="noStrike" dirty="0">
                <a:solidFill>
                  <a:schemeClr val="bg1"/>
                </a:solidFill>
                <a:effectLst/>
                <a:latin typeface="+mn-lt"/>
              </a:rPr>
              <a:t>. </a:t>
            </a:r>
            <a:endParaRPr lang="tr-TR" sz="3000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6" name="Resim 5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6F9A5A35-9820-F97E-B9D6-4A40A8D8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27370"/>
            <a:ext cx="7772400" cy="36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0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707558" y="1454972"/>
            <a:ext cx="8776883" cy="394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Then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can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reject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null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hypothesis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which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is:</a:t>
            </a:r>
          </a:p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tr-TR" sz="36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‘‘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There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is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no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correlation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my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netflix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activity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and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my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daily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 step </a:t>
            </a:r>
            <a:r>
              <a:rPr lang="tr-TR" sz="3600" b="1" dirty="0" err="1">
                <a:solidFill>
                  <a:schemeClr val="bg1"/>
                </a:solidFill>
                <a:latin typeface="+mn-lt"/>
              </a:rPr>
              <a:t>counts</a:t>
            </a:r>
            <a:r>
              <a:rPr lang="tr-TR" sz="3600" b="1" dirty="0">
                <a:solidFill>
                  <a:schemeClr val="bg1"/>
                </a:solidFill>
                <a:latin typeface="+mn-lt"/>
              </a:rPr>
              <a:t>.’’</a:t>
            </a:r>
            <a:endParaRPr lang="tr-TR" sz="3600" b="1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C1441B7-8170-4829-91AD-DECC46014725}"/>
              </a:ext>
            </a:extLst>
          </p:cNvPr>
          <p:cNvSpPr txBox="1">
            <a:spLocks/>
          </p:cNvSpPr>
          <p:nvPr/>
        </p:nvSpPr>
        <p:spPr>
          <a:xfrm>
            <a:off x="956873" y="753034"/>
            <a:ext cx="10106132" cy="5026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3200" dirty="0">
              <a:solidFill>
                <a:srgbClr val="2B2993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4E08B6-D1A5-B647-804E-01B4EB1A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3719" y="5418102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tr-TR" dirty="0">
                <a:solidFill>
                  <a:srgbClr val="FFFFFF"/>
                </a:solidFill>
              </a:rPr>
              <a:t>Habibe Köseoğlu </a:t>
            </a:r>
          </a:p>
          <a:p>
            <a:pPr algn="r"/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7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2DBDCE1-DBAE-CD03-5B27-1B3E7614F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1550503"/>
            <a:ext cx="11134165" cy="3268520"/>
          </a:xfrm>
        </p:spPr>
        <p:txBody>
          <a:bodyPr>
            <a:normAutofit/>
          </a:bodyPr>
          <a:lstStyle/>
          <a:p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This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is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my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data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science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project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analyzes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relationship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between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my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daily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step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counts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and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time I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spend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watching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Netflix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. Using data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collection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and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visualization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techniques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, I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aim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to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uncover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patterns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and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identify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trends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can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provide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insights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into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my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36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lifestyle</a:t>
            </a:r>
            <a:r>
              <a:rPr lang="tr-TR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.</a:t>
            </a:r>
            <a:endParaRPr lang="tr-TR" sz="3600" b="1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071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5E15D6EA-A511-E6FB-1638-D71A176EA9EB}"/>
              </a:ext>
            </a:extLst>
          </p:cNvPr>
          <p:cNvSpPr txBox="1">
            <a:spLocks/>
          </p:cNvSpPr>
          <p:nvPr/>
        </p:nvSpPr>
        <p:spPr>
          <a:xfrm>
            <a:off x="844026" y="2141954"/>
            <a:ext cx="10503946" cy="2852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>
                <a:solidFill>
                  <a:schemeClr val="bg1"/>
                </a:solidFill>
                <a:latin typeface="+mn-lt"/>
              </a:rPr>
              <a:t>I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started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my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project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with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null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hypothesis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3600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tr-TR" sz="3600" dirty="0">
                <a:solidFill>
                  <a:schemeClr val="bg1"/>
                </a:solidFill>
                <a:latin typeface="+mn-lt"/>
              </a:rPr>
              <a:t> is:</a:t>
            </a:r>
          </a:p>
          <a:p>
            <a:endParaRPr lang="tr-TR" sz="3600" dirty="0">
              <a:solidFill>
                <a:schemeClr val="bg1"/>
              </a:solidFill>
              <a:latin typeface="+mn-lt"/>
            </a:endParaRPr>
          </a:p>
          <a:p>
            <a:r>
              <a:rPr lang="tr-TR" sz="44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‘‘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There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is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no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correlation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my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netflix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activity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and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my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daily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 step </a:t>
            </a:r>
            <a:r>
              <a:rPr lang="tr-TR" sz="4400" b="1" dirty="0" err="1">
                <a:solidFill>
                  <a:schemeClr val="bg1"/>
                </a:solidFill>
                <a:latin typeface="+mn-lt"/>
              </a:rPr>
              <a:t>counts</a:t>
            </a:r>
            <a:r>
              <a:rPr lang="tr-TR" sz="4400" b="1" dirty="0">
                <a:solidFill>
                  <a:schemeClr val="bg1"/>
                </a:solidFill>
                <a:latin typeface="+mn-lt"/>
              </a:rPr>
              <a:t>.’’</a:t>
            </a:r>
            <a:endParaRPr lang="tr-TR" sz="4400" b="1" dirty="0">
              <a:solidFill>
                <a:schemeClr val="bg1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CFFB597C-E61C-A73D-8A7B-6722637077E9}"/>
              </a:ext>
            </a:extLst>
          </p:cNvPr>
          <p:cNvSpPr txBox="1">
            <a:spLocks/>
          </p:cNvSpPr>
          <p:nvPr/>
        </p:nvSpPr>
        <p:spPr>
          <a:xfrm>
            <a:off x="2471120" y="1242910"/>
            <a:ext cx="7249759" cy="899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400" b="1" dirty="0" err="1">
                <a:solidFill>
                  <a:schemeClr val="bg1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Hypothesis</a:t>
            </a:r>
            <a:endParaRPr lang="tr-TR" sz="5400" b="1" dirty="0">
              <a:solidFill>
                <a:schemeClr val="bg1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080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B29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AF920C-02A7-28A8-2061-C5F060051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408" y="824337"/>
            <a:ext cx="8497184" cy="1192696"/>
          </a:xfrm>
        </p:spPr>
        <p:txBody>
          <a:bodyPr>
            <a:normAutofit/>
          </a:bodyPr>
          <a:lstStyle/>
          <a:p>
            <a:r>
              <a:rPr lang="tr-TR" sz="4800" b="1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Data Source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E2EAC39-BAFA-3A18-620C-9ADC7B45FFA5}"/>
              </a:ext>
            </a:extLst>
          </p:cNvPr>
          <p:cNvSpPr txBox="1"/>
          <p:nvPr/>
        </p:nvSpPr>
        <p:spPr>
          <a:xfrm>
            <a:off x="1007633" y="2397948"/>
            <a:ext cx="10176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I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retrieved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my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daily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step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counts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data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using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the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Health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app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in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my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phone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In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order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to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get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data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that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shows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the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time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spend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on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Netflix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, I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demanded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and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downloaded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my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own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data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from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tr-TR" sz="3200" b="0" i="0" u="none" strike="noStrike" dirty="0" err="1">
                <a:solidFill>
                  <a:schemeClr val="bg1"/>
                </a:solidFill>
                <a:effectLst/>
              </a:rPr>
              <a:t>Netflix</a:t>
            </a:r>
            <a:r>
              <a:rPr lang="tr-TR" sz="32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tr-T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pple, health, care, fitness, gym, healthcare, medical icon - Free download">
            <a:extLst>
              <a:ext uri="{FF2B5EF4-FFF2-40B4-BE49-F238E27FC236}">
                <a16:creationId xmlns:a16="http://schemas.microsoft.com/office/drawing/2014/main" id="{4E68D1B5-A960-C26A-E846-DADEC4B2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10" y="4377765"/>
            <a:ext cx="2480235" cy="24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B104C1B-0446-F9CD-8B68-493228AD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024" y="4460051"/>
            <a:ext cx="2265307" cy="22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0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91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AF920C-02A7-28A8-2061-C5F060051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789" y="377920"/>
            <a:ext cx="8540215" cy="859209"/>
          </a:xfrm>
        </p:spPr>
        <p:txBody>
          <a:bodyPr>
            <a:normAutofit/>
          </a:bodyPr>
          <a:lstStyle/>
          <a:p>
            <a:r>
              <a:rPr lang="tr-TR" sz="4800" b="1" dirty="0">
                <a:solidFill>
                  <a:srgbClr val="FFFFFF"/>
                </a:solidFill>
                <a:ea typeface="Apple Symbols" panose="02000000000000000000" pitchFamily="2" charset="-79"/>
                <a:cs typeface="Apple Symbols" panose="02000000000000000000" pitchFamily="2" charset="-79"/>
              </a:rPr>
              <a:t>Data Analysis</a:t>
            </a:r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21AA9E80-E644-F782-DC10-FB9C32378209}"/>
              </a:ext>
            </a:extLst>
          </p:cNvPr>
          <p:cNvSpPr txBox="1">
            <a:spLocks/>
          </p:cNvSpPr>
          <p:nvPr/>
        </p:nvSpPr>
        <p:spPr>
          <a:xfrm>
            <a:off x="668767" y="1111902"/>
            <a:ext cx="10854466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Netflix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data,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first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eliminated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 of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other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profiles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family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account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privacy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reasons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Then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started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explore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my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viewing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activity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minutes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pic>
        <p:nvPicPr>
          <p:cNvPr id="7" name="Resim 6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AB7F0EA3-95BE-5F6E-1118-D08CB16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3887"/>
            <a:ext cx="7772400" cy="35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480508" y="-76590"/>
            <a:ext cx="11230983" cy="1528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a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closer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look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, I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wanted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focus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on data of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last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year</a:t>
            </a:r>
            <a:r>
              <a:rPr lang="tr-TR" sz="36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</a:p>
        </p:txBody>
      </p:sp>
      <p:pic>
        <p:nvPicPr>
          <p:cNvPr id="12" name="Resim 11" descr="öykü gelişim çizgisi; kumpas; grafiğini çıkarma, ekran görüntüsü, çizgi, diyagram içeren bir resim&#10;&#10;Açıklama otomatik olarak oluşturuldu">
            <a:extLst>
              <a:ext uri="{FF2B5EF4-FFF2-40B4-BE49-F238E27FC236}">
                <a16:creationId xmlns:a16="http://schemas.microsoft.com/office/drawing/2014/main" id="{33BDF1E6-533A-49B4-94CF-2B86E8B5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62" y="2160817"/>
            <a:ext cx="8814876" cy="40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7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6" name="Resim 5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4C3AA10D-4F1F-8EAC-9029-A2E01B1D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8" y="3607762"/>
            <a:ext cx="6949440" cy="3239004"/>
          </a:xfrm>
          <a:prstGeom prst="rect">
            <a:avLst/>
          </a:prstGeom>
        </p:spPr>
      </p:pic>
      <p:pic>
        <p:nvPicPr>
          <p:cNvPr id="8" name="Resim 7" descr="öykü gelişim çizgisi; kumpas; grafiğini çıkarma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9DFDFE8D-6E8A-9FA4-29F0-6352ACE5C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7" y="68332"/>
            <a:ext cx="6949441" cy="330392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279E63A-66CB-CD09-EE84-5601A71BD6A9}"/>
              </a:ext>
            </a:extLst>
          </p:cNvPr>
          <p:cNvSpPr txBox="1"/>
          <p:nvPr/>
        </p:nvSpPr>
        <p:spPr>
          <a:xfrm>
            <a:off x="7837625" y="68332"/>
            <a:ext cx="41141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D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ifferent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visualization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techinues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used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analyse</a:t>
            </a:r>
            <a:r>
              <a:rPr lang="tr-TR" sz="3200" dirty="0"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data.</a:t>
            </a:r>
          </a:p>
          <a:p>
            <a:pPr algn="ctr"/>
            <a:endParaRPr lang="tr-TR" sz="3200" dirty="0"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ctr"/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Here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frequency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of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viewing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minutes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BDE676D-133E-BE1D-925E-58036A48A700}"/>
              </a:ext>
            </a:extLst>
          </p:cNvPr>
          <p:cNvSpPr txBox="1"/>
          <p:nvPr/>
        </p:nvSpPr>
        <p:spPr>
          <a:xfrm>
            <a:off x="7837624" y="4442434"/>
            <a:ext cx="4114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In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here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can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see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bar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plot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200" dirty="0" err="1">
                <a:ea typeface="Apple Symbols" panose="02000000000000000000" pitchFamily="2" charset="-79"/>
                <a:cs typeface="Apple Symbols" panose="02000000000000000000" pitchFamily="2" charset="-79"/>
              </a:rPr>
              <a:t>version</a:t>
            </a:r>
            <a:r>
              <a:rPr lang="tr-TR" sz="3200" dirty="0"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tr-TR" sz="3200" dirty="0"/>
          </a:p>
          <a:p>
            <a:pPr algn="ctr"/>
            <a:endParaRPr lang="tr-TR" sz="3200" b="1" dirty="0"/>
          </a:p>
        </p:txBody>
      </p:sp>
    </p:spTree>
    <p:extLst>
      <p:ext uri="{BB962C8B-B14F-4D97-AF65-F5344CB8AC3E}">
        <p14:creationId xmlns:p14="http://schemas.microsoft.com/office/powerpoint/2010/main" val="346409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668792" y="2064182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600" dirty="0">
              <a:solidFill>
                <a:srgbClr val="FFFFFF"/>
              </a:solidFill>
              <a:latin typeface="+mn-lt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3" name="Resim 2" descr="metin, diyagram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EDA8C966-45FF-6919-AC0D-D8D54781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3" y="3429001"/>
            <a:ext cx="7183418" cy="3306742"/>
          </a:xfrm>
          <a:prstGeom prst="rect">
            <a:avLst/>
          </a:prstGeom>
        </p:spPr>
      </p:pic>
      <p:pic>
        <p:nvPicPr>
          <p:cNvPr id="6" name="Resim 5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4B236BFC-E50E-6996-68A3-D4912A6A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3" y="63124"/>
            <a:ext cx="7183418" cy="327275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E3F05EE-69FA-FE6C-A2DB-D506929FE179}"/>
              </a:ext>
            </a:extLst>
          </p:cNvPr>
          <p:cNvSpPr txBox="1"/>
          <p:nvPr/>
        </p:nvSpPr>
        <p:spPr>
          <a:xfrm>
            <a:off x="7859140" y="1370007"/>
            <a:ext cx="41141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 err="1"/>
              <a:t>This</a:t>
            </a:r>
            <a:r>
              <a:rPr lang="tr-TR" sz="3200" dirty="0"/>
              <a:t> </a:t>
            </a:r>
            <a:r>
              <a:rPr lang="tr-TR" sz="3200" dirty="0" err="1"/>
              <a:t>graph</a:t>
            </a:r>
            <a:r>
              <a:rPr lang="tr-TR" sz="3200" dirty="0"/>
              <a:t> </a:t>
            </a:r>
            <a:r>
              <a:rPr lang="tr-TR" sz="3200" dirty="0" err="1"/>
              <a:t>shows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smooted</a:t>
            </a:r>
            <a:r>
              <a:rPr lang="tr-TR" sz="3200" dirty="0"/>
              <a:t> trend.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9DA3715-834D-DDD6-8F4F-146EFF0213CC}"/>
              </a:ext>
            </a:extLst>
          </p:cNvPr>
          <p:cNvSpPr txBox="1"/>
          <p:nvPr/>
        </p:nvSpPr>
        <p:spPr>
          <a:xfrm>
            <a:off x="7859140" y="4410776"/>
            <a:ext cx="41141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dirty="0"/>
              <a:t>Here </a:t>
            </a:r>
            <a:r>
              <a:rPr lang="tr-TR" sz="3200" dirty="0" err="1"/>
              <a:t>we</a:t>
            </a:r>
            <a:r>
              <a:rPr lang="tr-TR" sz="3200" dirty="0"/>
              <a:t> can </a:t>
            </a:r>
            <a:r>
              <a:rPr lang="tr-TR" sz="3200" dirty="0" err="1"/>
              <a:t>see</a:t>
            </a:r>
            <a:r>
              <a:rPr lang="tr-TR" sz="3200" dirty="0"/>
              <a:t> </a:t>
            </a:r>
            <a:r>
              <a:rPr lang="tr-TR" sz="3200" dirty="0" err="1"/>
              <a:t>the</a:t>
            </a:r>
            <a:r>
              <a:rPr lang="tr-TR" sz="3200" dirty="0"/>
              <a:t> </a:t>
            </a:r>
            <a:r>
              <a:rPr lang="tr-TR" sz="3200" dirty="0" err="1"/>
              <a:t>extreme</a:t>
            </a:r>
            <a:r>
              <a:rPr lang="tr-TR" sz="3200" dirty="0"/>
              <a:t> </a:t>
            </a:r>
            <a:r>
              <a:rPr lang="tr-TR" sz="3200" dirty="0" err="1"/>
              <a:t>values</a:t>
            </a:r>
            <a:r>
              <a:rPr lang="tr-T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59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>
            <a:extLst>
              <a:ext uri="{FF2B5EF4-FFF2-40B4-BE49-F238E27FC236}">
                <a16:creationId xmlns:a16="http://schemas.microsoft.com/office/drawing/2014/main" id="{191175CC-FEEB-71CF-40E2-977BD0D66B89}"/>
              </a:ext>
            </a:extLst>
          </p:cNvPr>
          <p:cNvSpPr txBox="1">
            <a:spLocks/>
          </p:cNvSpPr>
          <p:nvPr/>
        </p:nvSpPr>
        <p:spPr>
          <a:xfrm>
            <a:off x="1819397" y="161364"/>
            <a:ext cx="8540215" cy="1776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step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counts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first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eliminated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unnecessary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information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raw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health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data.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Then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I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started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to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explore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data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by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using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firstly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lineplot</a:t>
            </a:r>
            <a:r>
              <a:rPr lang="tr-TR" sz="3600" dirty="0">
                <a:solidFill>
                  <a:srgbClr val="FFFFFF"/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</a:p>
        </p:txBody>
      </p:sp>
      <p:pic>
        <p:nvPicPr>
          <p:cNvPr id="6" name="Resim 5" descr="diyagram, metin, öykü gelişim çizgisi; kumpas; grafiğini çıkarm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182F6A9-CD72-93D9-22E1-74A85179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10" y="2239035"/>
            <a:ext cx="8816790" cy="41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eması">
  <a:themeElements>
    <a:clrScheme name="Office 2013 - 2022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350</TotalTime>
  <Words>467</Words>
  <Application>Microsoft Macintosh PowerPoint</Application>
  <PresentationFormat>Geniş ekran</PresentationFormat>
  <Paragraphs>47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2013 - 2022 Teması</vt:lpstr>
      <vt:lpstr>The Relationship Between Netflix Usage and Daily Activity</vt:lpstr>
      <vt:lpstr>This is my data science project that analyzes the relationship between my daily step counts and the time I spend watching Netflix. Using data collection and visualization techniques, I aim to uncover patterns and identify trends that can provide insights into my lifestyle.</vt:lpstr>
      <vt:lpstr>PowerPoint Sunusu</vt:lpstr>
      <vt:lpstr>Data Source</vt:lpstr>
      <vt:lpstr>Data Analysis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Netflix Usage and Daily Activity</dc:title>
  <dc:creator>Habibe Köseoğlu</dc:creator>
  <cp:lastModifiedBy>Habibe Köseoğlu</cp:lastModifiedBy>
  <cp:revision>1</cp:revision>
  <dcterms:created xsi:type="dcterms:W3CDTF">2025-01-10T13:44:31Z</dcterms:created>
  <dcterms:modified xsi:type="dcterms:W3CDTF">2025-01-10T19:34:34Z</dcterms:modified>
</cp:coreProperties>
</file>